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notesSlides/notesSlide2.xml" ContentType="application/vnd.openxmlformats-officedocument.presentationml.notesSlide+xml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86" r:id="rId3"/>
  </p:sldMasterIdLst>
  <p:notesMasterIdLst>
    <p:notesMasterId r:id="rId28"/>
  </p:notesMasterIdLst>
  <p:sldIdLst>
    <p:sldId id="299" r:id="rId4"/>
    <p:sldId id="277" r:id="rId5"/>
    <p:sldId id="278" r:id="rId6"/>
    <p:sldId id="279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1" r:id="rId17"/>
    <p:sldId id="308" r:id="rId18"/>
    <p:sldId id="309" r:id="rId19"/>
    <p:sldId id="304" r:id="rId20"/>
    <p:sldId id="305" r:id="rId21"/>
    <p:sldId id="311" r:id="rId22"/>
    <p:sldId id="306" r:id="rId23"/>
    <p:sldId id="312" r:id="rId24"/>
    <p:sldId id="307" r:id="rId25"/>
    <p:sldId id="310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99C"/>
    <a:srgbClr val="0D0DB3"/>
    <a:srgbClr val="0070C0"/>
    <a:srgbClr val="4472C4"/>
    <a:srgbClr val="FEFE58"/>
    <a:srgbClr val="FF0066"/>
    <a:srgbClr val="F07C39"/>
    <a:srgbClr val="29799E"/>
    <a:srgbClr val="A6C8D9"/>
    <a:srgbClr val="88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0A6EE-8DC7-4784-8F63-1828547D9B3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CAB6-AA9F-4475-A44C-02A1ECA25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7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44334D-4CAD-41E2-90A4-7D4348220E45}" type="slidenum">
              <a:rPr lang="zh-CN" altLang="en-US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eaLnBrk="1" hangingPunct="1"/>
              <a:t>16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C3BE-19A7-4E18-BAA5-E63AA111AC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B7E-8B03-4C82-BEA9-B6B5EAE62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934247"/>
      </p:ext>
    </p:extLst>
  </p:cSld>
  <p:clrMapOvr>
    <a:masterClrMapping/>
  </p:clrMapOvr>
  <p:transition spd="slow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A23-74B0-4975-B2BB-8FD142C57B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C946-EB91-4964-BA3B-07C7FD706A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17542"/>
      </p:ext>
    </p:extLst>
  </p:cSld>
  <p:clrMapOvr>
    <a:masterClrMapping/>
  </p:clrMapOvr>
  <p:transition spd="slow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2D18-1D07-44B8-AAFF-A9FDF9BB05A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7BEB-3315-4D14-B6F8-DADCDA94F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67520"/>
      </p:ext>
    </p:extLst>
  </p:cSld>
  <p:clrMapOvr>
    <a:masterClrMapping/>
  </p:clrMapOvr>
  <p:transition spd="slow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3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19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BFA2-DD0C-4F3C-97CD-48DFC7754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1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93E548-9CB7-4310-B662-C9E529D11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701E3-310C-4E25-B602-89E4EFA51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15DBD-BDF5-44B8-9CDF-6D47036A7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704B2-CAE3-498D-A8EF-28CAFACABE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21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D6934-385A-4434-91DA-6E8A6EA40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3A1F45-D714-43D9-802A-1121F6A5D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F83F50-D531-4DE3-B0B3-AC5DEEF26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896E6-C528-44C8-B826-FA8FF91796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30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3E797D-E9AE-4B60-AB09-363A8E317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587A40-0654-47DC-9680-19DE2107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945B9-AB54-435C-A081-77A003FDA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6777D-7011-468C-A025-C02D597E09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3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FDB8C-AE0D-4BBF-B943-606E1784FC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46CA6-CF9D-4022-9E25-9EBECC741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B1E08-1C4D-4B8A-BB49-FEB11B60CC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E679E-7816-4B05-B872-AF42D4881A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F87337-6B48-4E32-9C72-756F5A65B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5BF212-8148-499F-B1AB-050AF9962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303F11-359D-4510-BA0B-A10487BB6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A1222-5FE1-46C5-A13E-62A9A64FCD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569639"/>
      </p:ext>
    </p:extLst>
  </p:cSld>
  <p:clrMapOvr>
    <a:masterClrMapping/>
  </p:clrMapOvr>
  <p:transition spd="slow" advClick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3B2D4-519C-442A-BA32-9EAF6AD7B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3DC292-6BE2-4554-BC26-AF75FEFA4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9F891-7F70-464C-A7C4-E901588CD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16955-A5FF-4F37-AA83-6101667036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6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27073A-9E98-4C1D-84F3-18CDF44E9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276327-0BE7-4911-BF1D-BF0DA3E48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1D1DC1-8B88-43EC-92BC-3199645FB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58DED-015E-4A44-AAD8-C3A1E21A42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18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69F95-95AF-4E4D-9AC6-CEFD32DD6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27412-3054-4116-AC5B-47822B20C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0B667-135F-4D0F-8B24-1941022B7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3ECEE-5CC0-486D-A7CD-DA4C0475C9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63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8A825-239A-432C-8787-66B06F65C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80343-2FF5-4F1C-91D3-592712F8F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27E459-B4BF-4F6C-AE4D-3895F12DF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81A9A-881E-4134-A1EA-3D661FE1D9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7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7951-77BC-4B58-8C1E-B8BCC11AD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306335-93A2-497F-A76F-0A2F05BEB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4E745-C10C-4724-8F8F-3C1F125DE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1ECA-C89D-4E61-A7B5-58ED57103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20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11416B-655E-415F-AD0F-B2FE960AE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31D03-B50E-4E7F-A583-6DA3A818A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2054C7-72DE-4C31-ACDD-D9A8C919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CF2FE-AB35-4374-9C6B-12961AAC0A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4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9A3D57-4B14-463C-BC21-7D72AF743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4D41DB-D518-450A-9921-3AED89378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FCAE21-8A2C-42F9-88C6-473707D6A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17773-61B7-4734-B971-02C480E700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63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9FC90-2B26-4051-912B-392AAE572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B907A-4F45-4C62-99AD-022B3C32E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63B23-047D-40D4-A523-C8010C73D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730B5-37F8-4A00-BC19-BFE6CC11A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9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C3BE-19A7-4E18-BAA5-E63AA111AC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B7E-8B03-4C82-BEA9-B6B5EAE62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28243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1" y="6291315"/>
            <a:ext cx="12236451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897666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103797"/>
      </p:ext>
    </p:extLst>
  </p:cSld>
  <p:clrMapOvr>
    <a:masterClrMapping/>
  </p:clrMapOvr>
  <p:transition spd="slow" advClick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0" y="6291263"/>
            <a:ext cx="12236450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857649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07F3-073B-41F3-82E2-44834EC43A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E8B-DE7C-4395-A8A5-3F0229DD6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66758"/>
      </p:ext>
    </p:extLst>
  </p:cSld>
  <p:clrMapOvr>
    <a:masterClrMapping/>
  </p:clrMapOvr>
  <p:transition spd="slow" advClick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907-E6F2-4768-AC8D-9E13C9AA4DB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159-C0B3-4A5C-A012-9A60071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19815"/>
      </p:ext>
    </p:extLst>
  </p:cSld>
  <p:clrMapOvr>
    <a:masterClrMapping/>
  </p:clrMapOvr>
  <p:transition spd="slow" advClick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ADB-31ED-46B2-B1AF-F94112E591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6F6A-DF37-495A-B048-6CC3B4D84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8341"/>
      </p:ext>
    </p:extLst>
  </p:cSld>
  <p:clrMapOvr>
    <a:masterClrMapping/>
  </p:clrMapOvr>
  <p:transition spd="slow" advClick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B06-7787-492E-8A17-4AC9DF01ABC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604-9C9F-4305-B002-E9F344B5E0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331312"/>
      </p:ext>
    </p:extLst>
  </p:cSld>
  <p:clrMapOvr>
    <a:masterClrMapping/>
  </p:clrMapOvr>
  <p:transition spd="slow" advClick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88-4725-456C-B0E0-391950E73C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06A-5DF1-46E6-96F8-F9951024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991290"/>
      </p:ext>
    </p:extLst>
  </p:cSld>
  <p:clrMapOvr>
    <a:masterClrMapping/>
  </p:clrMapOvr>
  <p:transition spd="slow" advClick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C750-057F-46CB-82EA-7377B8B8971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C928-0960-41D7-BE18-2D2924F11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549083"/>
      </p:ext>
    </p:extLst>
  </p:cSld>
  <p:clrMapOvr>
    <a:masterClrMapping/>
  </p:clrMapOvr>
  <p:transition spd="slow" advClick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A23-74B0-4975-B2BB-8FD142C57B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C946-EB91-4964-BA3B-07C7FD706A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3246"/>
      </p:ext>
    </p:extLst>
  </p:cSld>
  <p:clrMapOvr>
    <a:masterClrMapping/>
  </p:clrMapOvr>
  <p:transition spd="slow" advClick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2D18-1D07-44B8-AAFF-A9FDF9BB05A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7BEB-3315-4D14-B6F8-DADCDA94F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9145"/>
      </p:ext>
    </p:extLst>
  </p:cSld>
  <p:clrMapOvr>
    <a:masterClrMapping/>
  </p:clrMapOvr>
  <p:transition spd="slow"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07F3-073B-41F3-82E2-44834EC43A0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E8B-DE7C-4395-A8A5-3F0229DD6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79137"/>
      </p:ext>
    </p:extLst>
  </p:cSld>
  <p:clrMapOvr>
    <a:masterClrMapping/>
  </p:clrMapOvr>
  <p:transition spd="slow" advClick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2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BFA2-DD0C-4F3C-97CD-48DFC7754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89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907-E6F2-4768-AC8D-9E13C9AA4DB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159-C0B3-4A5C-A012-9A60071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38141"/>
      </p:ext>
    </p:extLst>
  </p:cSld>
  <p:clrMapOvr>
    <a:masterClrMapping/>
  </p:clrMapOvr>
  <p:transition spd="slow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ADB-31ED-46B2-B1AF-F94112E591C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6F6A-DF37-495A-B048-6CC3B4D84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865726"/>
      </p:ext>
    </p:extLst>
  </p:cSld>
  <p:clrMapOvr>
    <a:masterClrMapping/>
  </p:clrMapOvr>
  <p:transition spd="slow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B06-7787-492E-8A17-4AC9DF01ABC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604-9C9F-4305-B002-E9F344B5E0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39371"/>
      </p:ext>
    </p:extLst>
  </p:cSld>
  <p:clrMapOvr>
    <a:masterClrMapping/>
  </p:clrMapOvr>
  <p:transition spd="slow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88-4725-456C-B0E0-391950E73C0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06A-5DF1-46E6-96F8-F9951024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978964"/>
      </p:ext>
    </p:extLst>
  </p:cSld>
  <p:clrMapOvr>
    <a:masterClrMapping/>
  </p:clrMapOvr>
  <p:transition spd="slow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C750-057F-46CB-82EA-7377B8B8971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C928-0960-41D7-BE18-2D2924F11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5261"/>
      </p:ext>
    </p:extLst>
  </p:cSld>
  <p:clrMapOvr>
    <a:masterClrMapping/>
  </p:clrMapOvr>
  <p:transition spd="slow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A7CB3F3C-0025-425C-8AAA-5EB63BD750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CCA1C-A2EF-45D2-829F-CA713550D89E}" type="slidenum">
              <a:rPr lang="zh-CN" altLang="en-US">
                <a:ea typeface="等线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84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p:transition spd="slow" advClick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53D2D3-FCE7-44A7-A8B8-9102C416D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44FDBE-9065-4B57-89E9-D169AD9D0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F5F8F4-1B54-41A9-8763-C5830EACA9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FAAEE5-A034-4253-A9AF-383703A052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7A25CD-5396-4521-A36B-C32AAEAE8E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3569B-DE84-415D-9514-6B736BF2DA7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8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A7CB3F3C-0025-425C-8AAA-5EB63BD750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2021/10/21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CCA1C-A2EF-45D2-829F-CA713550D89E}" type="slidenum">
              <a:rPr lang="zh-CN" altLang="en-US">
                <a:ea typeface="等线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896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transition spd="slow" advClick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4.jpe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vide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2.xml"/><Relationship Id="rId18" Type="http://schemas.openxmlformats.org/officeDocument/2006/relationships/image" Target="../media/image20.gif"/><Relationship Id="rId26" Type="http://schemas.openxmlformats.org/officeDocument/2006/relationships/slide" Target="slide9.xml"/><Relationship Id="rId3" Type="http://schemas.openxmlformats.org/officeDocument/2006/relationships/audio" Target="../media/audio3.wav"/><Relationship Id="rId21" Type="http://schemas.openxmlformats.org/officeDocument/2006/relationships/image" Target="../media/image23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slide" Target="slide11.xml"/><Relationship Id="rId25" Type="http://schemas.openxmlformats.org/officeDocument/2006/relationships/slide" Target="slide8.xml"/><Relationship Id="rId2" Type="http://schemas.openxmlformats.org/officeDocument/2006/relationships/audio" Target="../media/audio2.wav"/><Relationship Id="rId16" Type="http://schemas.openxmlformats.org/officeDocument/2006/relationships/slide" Target="slide10.xml"/><Relationship Id="rId20" Type="http://schemas.openxmlformats.org/officeDocument/2006/relationships/image" Target="../media/image22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slide" Target="slide7.xml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23" Type="http://schemas.openxmlformats.org/officeDocument/2006/relationships/slide" Target="slide6.xml"/><Relationship Id="rId28" Type="http://schemas.openxmlformats.org/officeDocument/2006/relationships/slide" Target="slide13.xml"/><Relationship Id="rId10" Type="http://schemas.openxmlformats.org/officeDocument/2006/relationships/slide" Target="slide24.xml"/><Relationship Id="rId19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slide" Target="slide3.xml"/><Relationship Id="rId22" Type="http://schemas.openxmlformats.org/officeDocument/2006/relationships/slide" Target="slide5.xml"/><Relationship Id="rId27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4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94BEFED-B9FA-4A9C-9531-EBEF52B90C79}"/>
              </a:ext>
            </a:extLst>
          </p:cNvPr>
          <p:cNvSpPr txBox="1"/>
          <p:nvPr/>
        </p:nvSpPr>
        <p:spPr>
          <a:xfrm>
            <a:off x="958543" y="1464489"/>
            <a:ext cx="9680028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Thứ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năm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ngày</a:t>
            </a:r>
            <a:r>
              <a:rPr lang="vi-VN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21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tháng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vi-VN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năm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2021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u="sng" spc="100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Toán</a:t>
            </a:r>
            <a:endParaRPr lang="vi-VN" sz="5400" b="1" u="sng" spc="100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spc="1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Luyện tập</a:t>
            </a:r>
            <a:endParaRPr lang="en-US" sz="5400" b="1" spc="100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89703" y="3579241"/>
            <a:ext cx="762000" cy="114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5404" y="3004101"/>
            <a:ext cx="914400" cy="738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</p:spTree>
    <p:extLst>
      <p:ext uri="{BB962C8B-B14F-4D97-AF65-F5344CB8AC3E}">
        <p14:creationId xmlns:p14="http://schemas.microsoft.com/office/powerpoint/2010/main" val="158455681"/>
      </p:ext>
    </p:extLst>
  </p:cSld>
  <p:clrMapOvr>
    <a:masterClrMapping/>
  </p:clrMapOvr>
  <p:transition>
    <p:sndAc>
      <p:stSnd>
        <p:snd r:embed="rId3" name="hamme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914650"/>
            <a:ext cx="13090819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8181" y="42227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8" y="-604905"/>
            <a:ext cx="8588422" cy="3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02006" y="849629"/>
            <a:ext cx="801606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22. </a:t>
            </a:r>
          </a:p>
          <a:p>
            <a:pPr algn="ctr"/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733800"/>
            <a:ext cx="13090819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0581" y="469897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endParaRPr lang="en-US" sz="11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390900" y="-604905"/>
            <a:ext cx="6038849" cy="4491105"/>
            <a:chOff x="3390900" y="-604905"/>
            <a:chExt cx="6038849" cy="4091055"/>
          </a:xfrm>
        </p:grpSpPr>
        <p:pic>
          <p:nvPicPr>
            <p:cNvPr id="9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-604905"/>
              <a:ext cx="6038849" cy="4091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C18B7E52-E30B-4B4E-B515-5B39C21ED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567" y="1250955"/>
              <a:ext cx="58771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0E166E45-2C9E-42AE-8B51-AE02C3C69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567" y="1895226"/>
              <a:ext cx="734642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8FCE6AC-DF9A-4827-9105-2D7217E08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7679" y="1948730"/>
              <a:ext cx="440785" cy="0"/>
            </a:xfrm>
            <a:prstGeom prst="line">
              <a:avLst/>
            </a:prstGeom>
            <a:noFill/>
            <a:ln w="28575">
              <a:solidFill>
                <a:srgbClr val="0D0D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4400" b="1">
                <a:solidFill>
                  <a:srgbClr val="0D0DB3"/>
                </a:solidFill>
                <a:latin typeface=".VnTime" pitchFamily="34" charset="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5C020C45-7A1F-4D1C-A8D9-DB703ECF9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616" y="1409705"/>
              <a:ext cx="4855633" cy="7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800" b="1" dirty="0" err="1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54 kg </a:t>
              </a:r>
              <a:r>
                <a:rPr lang="en-US" altLang="en-US" sz="4800" b="1" dirty="0" err="1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:…kg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82781" y="830579"/>
            <a:ext cx="41656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581400"/>
            <a:ext cx="13090819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8181" y="454657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endParaRPr lang="en-US" sz="11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390900" y="-604905"/>
            <a:ext cx="6038849" cy="4491105"/>
            <a:chOff x="3390900" y="-604905"/>
            <a:chExt cx="6038849" cy="4091055"/>
          </a:xfrm>
        </p:grpSpPr>
        <p:pic>
          <p:nvPicPr>
            <p:cNvPr id="14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-604905"/>
              <a:ext cx="6038849" cy="4091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C18B7E52-E30B-4B4E-B515-5B39C21ED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567" y="1250955"/>
              <a:ext cx="58771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E166E45-2C9E-42AE-8B51-AE02C3C69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567" y="1895226"/>
              <a:ext cx="734642" cy="70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vi-VN" altLang="en-US" sz="44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4400" b="1" dirty="0">
                <a:solidFill>
                  <a:srgbClr val="0D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38FCE6AC-DF9A-4827-9105-2D7217E08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7679" y="1948730"/>
              <a:ext cx="440785" cy="0"/>
            </a:xfrm>
            <a:prstGeom prst="line">
              <a:avLst/>
            </a:prstGeom>
            <a:noFill/>
            <a:ln w="28575">
              <a:solidFill>
                <a:srgbClr val="0D0D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4400" b="1">
                <a:solidFill>
                  <a:srgbClr val="0D0DB3"/>
                </a:solidFill>
                <a:latin typeface=".VnTime" pitchFamily="34" charset="0"/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5C020C45-7A1F-4D1C-A8D9-DB703ECF9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616" y="1409705"/>
              <a:ext cx="4855633" cy="75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4800" b="1" dirty="0" err="1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vi-VN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:…</a:t>
              </a:r>
              <a:r>
                <a:rPr lang="vi-VN" altLang="en-US" sz="4800" b="1" dirty="0">
                  <a:solidFill>
                    <a:srgbClr val="0D0DB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altLang="en-US" sz="4800" b="1" dirty="0">
                <a:solidFill>
                  <a:srgbClr val="0D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82781" y="830579"/>
            <a:ext cx="41656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409950"/>
            <a:ext cx="13090819" cy="38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4831" y="47175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-604905"/>
            <a:ext cx="7613396" cy="38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0" y="944879"/>
            <a:ext cx="6705599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0"/>
            <a:ext cx="112776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902075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50634" y="852489"/>
            <a:ext cx="5408084" cy="1042987"/>
            <a:chOff x="533400" y="1015425"/>
            <a:chExt cx="4055268" cy="1041975"/>
          </a:xfrm>
        </p:grpSpPr>
        <p:sp>
          <p:nvSpPr>
            <p:cNvPr id="12" name="Rectangle 11"/>
            <p:cNvSpPr/>
            <p:nvPr/>
          </p:nvSpPr>
          <p:spPr>
            <a:xfrm>
              <a:off x="3674447" y="1123270"/>
              <a:ext cx="914221" cy="91509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1142302"/>
              <a:ext cx="914221" cy="915098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9" name="Straight Arrow Connector 8"/>
            <p:cNvCxnSpPr>
              <a:stCxn id="7" idx="6"/>
            </p:cNvCxnSpPr>
            <p:nvPr/>
          </p:nvCxnSpPr>
          <p:spPr>
            <a:xfrm>
              <a:off x="1447621" y="1600644"/>
              <a:ext cx="22046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38112" y="1015425"/>
              <a:ext cx="2623624" cy="5852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2834" y="2281238"/>
            <a:ext cx="5408084" cy="1041400"/>
            <a:chOff x="533400" y="1015425"/>
            <a:chExt cx="4055268" cy="1041975"/>
          </a:xfrm>
        </p:grpSpPr>
        <p:sp>
          <p:nvSpPr>
            <p:cNvPr id="19" name="Rectangle 18"/>
            <p:cNvSpPr/>
            <p:nvPr/>
          </p:nvSpPr>
          <p:spPr>
            <a:xfrm>
              <a:off x="3674447" y="1123435"/>
              <a:ext cx="914221" cy="91490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" y="1142495"/>
              <a:ext cx="914221" cy="91490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21" name="Straight Arrow Connector 20"/>
            <p:cNvCxnSpPr>
              <a:stCxn id="20" idx="6"/>
            </p:cNvCxnSpPr>
            <p:nvPr/>
          </p:nvCxnSpPr>
          <p:spPr>
            <a:xfrm>
              <a:off x="1447621" y="1599948"/>
              <a:ext cx="22046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38112" y="1015425"/>
              <a:ext cx="2623624" cy="584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392085" y="2387600"/>
            <a:ext cx="124883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481234" y="2259014"/>
            <a:ext cx="5405967" cy="1042987"/>
            <a:chOff x="533400" y="1015425"/>
            <a:chExt cx="4055268" cy="1041975"/>
          </a:xfrm>
        </p:grpSpPr>
        <p:sp>
          <p:nvSpPr>
            <p:cNvPr id="25" name="Rectangle 24"/>
            <p:cNvSpPr/>
            <p:nvPr/>
          </p:nvSpPr>
          <p:spPr>
            <a:xfrm>
              <a:off x="3674089" y="1123270"/>
              <a:ext cx="914579" cy="91509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3400" y="1142302"/>
              <a:ext cx="914579" cy="915098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27" name="Straight Arrow Connector 26"/>
            <p:cNvCxnSpPr>
              <a:stCxn id="26" idx="6"/>
            </p:cNvCxnSpPr>
            <p:nvPr/>
          </p:nvCxnSpPr>
          <p:spPr>
            <a:xfrm>
              <a:off x="1447979" y="1600644"/>
              <a:ext cx="22054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38388" y="1015425"/>
              <a:ext cx="2624651" cy="5852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5178425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32834" y="3557588"/>
            <a:ext cx="5408084" cy="1041400"/>
            <a:chOff x="533400" y="1015425"/>
            <a:chExt cx="4055268" cy="1041975"/>
          </a:xfrm>
        </p:grpSpPr>
        <p:sp>
          <p:nvSpPr>
            <p:cNvPr id="31" name="Rectangle 30"/>
            <p:cNvSpPr/>
            <p:nvPr/>
          </p:nvSpPr>
          <p:spPr>
            <a:xfrm>
              <a:off x="3674447" y="1123435"/>
              <a:ext cx="914221" cy="91490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3400" y="1142495"/>
              <a:ext cx="914221" cy="91490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33" name="Straight Arrow Connector 32"/>
            <p:cNvCxnSpPr>
              <a:stCxn id="32" idx="6"/>
            </p:cNvCxnSpPr>
            <p:nvPr/>
          </p:nvCxnSpPr>
          <p:spPr>
            <a:xfrm>
              <a:off x="1447621" y="1599948"/>
              <a:ext cx="22046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238112" y="1015425"/>
              <a:ext cx="2623624" cy="584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481234" y="3535363"/>
            <a:ext cx="5405967" cy="1041400"/>
            <a:chOff x="533400" y="1015425"/>
            <a:chExt cx="4055268" cy="1041975"/>
          </a:xfrm>
        </p:grpSpPr>
        <p:sp>
          <p:nvSpPr>
            <p:cNvPr id="36" name="Rectangle 35"/>
            <p:cNvSpPr/>
            <p:nvPr/>
          </p:nvSpPr>
          <p:spPr>
            <a:xfrm>
              <a:off x="3674089" y="1123435"/>
              <a:ext cx="914579" cy="91490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33400" y="1142495"/>
              <a:ext cx="914579" cy="91490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cxnSp>
          <p:nvCxnSpPr>
            <p:cNvPr id="38" name="Straight Arrow Connector 37"/>
            <p:cNvCxnSpPr>
              <a:stCxn id="37" idx="6"/>
            </p:cNvCxnSpPr>
            <p:nvPr/>
          </p:nvCxnSpPr>
          <p:spPr>
            <a:xfrm>
              <a:off x="1447979" y="1599948"/>
              <a:ext cx="22054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38388" y="1015425"/>
              <a:ext cx="2624651" cy="584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-14817" y="6977063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183467" y="5200650"/>
            <a:ext cx="5408084" cy="1042988"/>
            <a:chOff x="533400" y="1015425"/>
            <a:chExt cx="4055268" cy="1041975"/>
          </a:xfrm>
        </p:grpSpPr>
        <p:sp>
          <p:nvSpPr>
            <p:cNvPr id="42" name="Rectangle 41"/>
            <p:cNvSpPr/>
            <p:nvPr/>
          </p:nvSpPr>
          <p:spPr>
            <a:xfrm>
              <a:off x="3674447" y="1123270"/>
              <a:ext cx="914221" cy="91509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33400" y="1142302"/>
              <a:ext cx="914221" cy="915098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4" name="Straight Arrow Connector 43"/>
            <p:cNvCxnSpPr>
              <a:stCxn id="43" idx="6"/>
            </p:cNvCxnSpPr>
            <p:nvPr/>
          </p:nvCxnSpPr>
          <p:spPr>
            <a:xfrm>
              <a:off x="1447621" y="1600644"/>
              <a:ext cx="22046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238112" y="1015425"/>
              <a:ext cx="2623624" cy="5852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2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endPara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10668000" y="2368550"/>
            <a:ext cx="1219200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392085" y="3633788"/>
            <a:ext cx="1248833" cy="965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638368" y="3643313"/>
            <a:ext cx="124883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342718" y="5310188"/>
            <a:ext cx="124883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46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5143499"/>
            <a:ext cx="2185096" cy="1743801"/>
          </a:xfrm>
          <a:prstGeom prst="rect">
            <a:avLst/>
          </a:prstGeom>
        </p:spPr>
      </p:pic>
      <p:pic>
        <p:nvPicPr>
          <p:cNvPr id="47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933950"/>
            <a:ext cx="2798146" cy="2026322"/>
          </a:xfrm>
          <a:prstGeom prst="rect">
            <a:avLst/>
          </a:prstGeom>
        </p:spPr>
      </p:pic>
      <p:pic>
        <p:nvPicPr>
          <p:cNvPr id="4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0"/>
            <a:ext cx="1694696" cy="19431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727200" y="584200"/>
            <a:ext cx="45466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2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346103" y="611791"/>
            <a:ext cx="5994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2044701" y="1295401"/>
            <a:ext cx="1714500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12</a:t>
            </a: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2343151" y="1892302"/>
            <a:ext cx="1056216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1638300" y="1803400"/>
            <a:ext cx="406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5092701" y="1365251"/>
            <a:ext cx="179916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14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5334000" y="2032001"/>
            <a:ext cx="1085851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4711700" y="1847850"/>
            <a:ext cx="406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44700" y="2514600"/>
            <a:ext cx="2362200" cy="144654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vi-VN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7</a:t>
            </a:r>
            <a:r>
              <a:rPr lang="en-US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2</a:t>
            </a:r>
          </a:p>
          <a:p>
            <a:pPr defTabSz="914377">
              <a:defRPr/>
            </a:pPr>
            <a:endParaRPr lang="en-US" altLang="en-US" sz="4300" dirty="0">
              <a:solidFill>
                <a:srgbClr val="FF0000"/>
              </a:solidFill>
              <a:latin typeface="Times New Roman" pitchFamily="18" charset="0"/>
              <a:ea typeface="等线" pitchFamily="2" charset="-122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5551" y="2686051"/>
            <a:ext cx="1657351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98</a:t>
            </a:r>
          </a:p>
        </p:txBody>
      </p:sp>
      <p:sp>
        <p:nvSpPr>
          <p:cNvPr id="15376" name="TextBox 29"/>
          <p:cNvSpPr txBox="1">
            <a:spLocks noChangeArrowheads="1"/>
          </p:cNvSpPr>
          <p:nvPr/>
        </p:nvSpPr>
        <p:spPr bwMode="auto">
          <a:xfrm>
            <a:off x="4159253" y="4600576"/>
            <a:ext cx="334433" cy="1446544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endParaRPr lang="en-US" altLang="en-US" sz="4300" b="1" dirty="0">
              <a:solidFill>
                <a:srgbClr val="FF0000"/>
              </a:solidFill>
              <a:latin typeface="Times New Roman" pitchFamily="18" charset="0"/>
              <a:ea typeface="等线" pitchFamily="2" charset="-122"/>
              <a:cs typeface="Times New Roman" pitchFamily="18" charset="0"/>
            </a:endParaRPr>
          </a:p>
          <a:p>
            <a:pPr defTabSz="914377">
              <a:defRPr/>
            </a:pPr>
            <a:endParaRPr lang="en-US" altLang="en-US" sz="4300" dirty="0">
              <a:solidFill>
                <a:srgbClr val="FF0000"/>
              </a:solidFill>
              <a:latin typeface="Times New Roman" pitchFamily="18" charset="0"/>
              <a:ea typeface="等线" pitchFamily="2" charset="-122"/>
              <a:cs typeface="Times New Roman" pitchFamily="18" charset="0"/>
            </a:endParaRPr>
          </a:p>
        </p:txBody>
      </p:sp>
      <p:sp>
        <p:nvSpPr>
          <p:cNvPr id="15379" name="Text Box 16"/>
          <p:cNvSpPr txBox="1">
            <a:spLocks noChangeArrowheads="1"/>
          </p:cNvSpPr>
          <p:nvPr/>
        </p:nvSpPr>
        <p:spPr bwMode="auto">
          <a:xfrm>
            <a:off x="3270251" y="3930651"/>
            <a:ext cx="179916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29</a:t>
            </a:r>
          </a:p>
        </p:txBody>
      </p:sp>
      <p:sp>
        <p:nvSpPr>
          <p:cNvPr id="15380" name="Text Box 16"/>
          <p:cNvSpPr txBox="1">
            <a:spLocks noChangeArrowheads="1"/>
          </p:cNvSpPr>
          <p:nvPr/>
        </p:nvSpPr>
        <p:spPr bwMode="auto">
          <a:xfrm>
            <a:off x="7112001" y="3911601"/>
            <a:ext cx="179916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vi-VN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4</a:t>
            </a: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4</a:t>
            </a:r>
          </a:p>
        </p:txBody>
      </p:sp>
      <p:sp>
        <p:nvSpPr>
          <p:cNvPr id="32788" name="Text Box 18"/>
          <p:cNvSpPr txBox="1">
            <a:spLocks noChangeArrowheads="1"/>
          </p:cNvSpPr>
          <p:nvPr/>
        </p:nvSpPr>
        <p:spPr bwMode="auto">
          <a:xfrm>
            <a:off x="6737350" y="4389438"/>
            <a:ext cx="406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32789" name="Text Box 18"/>
          <p:cNvSpPr txBox="1">
            <a:spLocks noChangeArrowheads="1"/>
          </p:cNvSpPr>
          <p:nvPr/>
        </p:nvSpPr>
        <p:spPr bwMode="auto">
          <a:xfrm>
            <a:off x="2965450" y="4445000"/>
            <a:ext cx="406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383" name="Text Box 17"/>
          <p:cNvSpPr txBox="1">
            <a:spLocks noChangeArrowheads="1"/>
          </p:cNvSpPr>
          <p:nvPr/>
        </p:nvSpPr>
        <p:spPr bwMode="auto">
          <a:xfrm>
            <a:off x="3517899" y="4740277"/>
            <a:ext cx="781051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7</a:t>
            </a:r>
          </a:p>
        </p:txBody>
      </p:sp>
      <p:sp>
        <p:nvSpPr>
          <p:cNvPr id="15384" name="Text Box 17"/>
          <p:cNvSpPr txBox="1">
            <a:spLocks noChangeArrowheads="1"/>
          </p:cNvSpPr>
          <p:nvPr/>
        </p:nvSpPr>
        <p:spPr bwMode="auto">
          <a:xfrm>
            <a:off x="7346950" y="4630739"/>
            <a:ext cx="990600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6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882900" y="5360988"/>
            <a:ext cx="175471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 203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 flipH="1">
            <a:off x="6851650" y="5327651"/>
            <a:ext cx="144991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vi-VN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2</a:t>
            </a:r>
            <a:r>
              <a:rPr lang="en-US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64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5450" y="2578100"/>
            <a:ext cx="1238251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86300" y="2787651"/>
            <a:ext cx="123825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65450" y="5359400"/>
            <a:ext cx="1238251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50050" y="5327650"/>
            <a:ext cx="1238251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807" name="图片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79400"/>
            <a:ext cx="247226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750301" y="1403351"/>
            <a:ext cx="1799167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35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991600" y="2070101"/>
            <a:ext cx="1085851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vi-VN" altLang="en-US" sz="4300" b="1" dirty="0">
                <a:solidFill>
                  <a:srgbClr val="0070C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6</a:t>
            </a:r>
            <a:endParaRPr lang="en-US" altLang="en-US" sz="4300" b="1" dirty="0">
              <a:solidFill>
                <a:srgbClr val="0070C0"/>
              </a:solidFill>
              <a:latin typeface="Times New Roman" pitchFamily="18" charset="0"/>
              <a:ea typeface="等线" pitchFamily="2" charset="-122"/>
              <a:cs typeface="Times New Roman" pitchFamily="18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369300" y="1885950"/>
            <a:ext cx="406400" cy="7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x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445501" y="2724151"/>
            <a:ext cx="1657351" cy="784828"/>
          </a:xfrm>
          <a:prstGeom prst="rect">
            <a:avLst/>
          </a:prstGeom>
          <a:noFill/>
          <a:ln>
            <a:noFill/>
          </a:ln>
        </p:spPr>
        <p:txBody>
          <a:bodyPr lIns="121914" tIns="60957" rIns="121914" bIns="60957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defTabSz="914377">
              <a:defRPr/>
            </a:pPr>
            <a:r>
              <a:rPr lang="en-US" altLang="en-US" sz="4300" b="1" dirty="0">
                <a:solidFill>
                  <a:srgbClr val="FF0000"/>
                </a:solidFill>
                <a:latin typeface="Times New Roman" pitchFamily="18" charset="0"/>
                <a:ea typeface="等线" pitchFamily="2" charset="-122"/>
                <a:cs typeface="Times New Roman" pitchFamily="18" charset="0"/>
              </a:rPr>
              <a:t>210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8343900" y="2825751"/>
            <a:ext cx="1238251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3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933950"/>
            <a:ext cx="2798146" cy="2026322"/>
          </a:xfrm>
          <a:prstGeom prst="rect">
            <a:avLst/>
          </a:prstGeom>
        </p:spPr>
      </p:pic>
      <p:pic>
        <p:nvPicPr>
          <p:cNvPr id="64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5143499"/>
            <a:ext cx="2185096" cy="1743801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46" grpId="0"/>
      <p:bldP spid="50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638800" y="2974975"/>
            <a:ext cx="6553200" cy="3419475"/>
          </a:xfrm>
          <a:prstGeom prst="roundRect">
            <a:avLst>
              <a:gd name="adj" fmla="val 5504"/>
            </a:avLst>
          </a:prstGeom>
          <a:solidFill>
            <a:srgbClr val="FF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zh-CN" altLang="en-US" sz="1200" b="1" noProof="1">
              <a:solidFill>
                <a:prstClr val="white"/>
              </a:solidFill>
            </a:endParaRPr>
          </a:p>
        </p:txBody>
      </p:sp>
      <p:pic>
        <p:nvPicPr>
          <p:cNvPr id="33795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833" y="381001"/>
            <a:ext cx="4254500" cy="16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44250" y="5048250"/>
            <a:ext cx="1047750" cy="18097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5167" y="6024563"/>
            <a:ext cx="4461933" cy="8334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798" name="TextBox 45"/>
          <p:cNvSpPr txBox="1">
            <a:spLocks noChangeArrowheads="1"/>
          </p:cNvSpPr>
          <p:nvPr/>
        </p:nvSpPr>
        <p:spPr bwMode="auto">
          <a:xfrm>
            <a:off x="315383" y="679450"/>
            <a:ext cx="316018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Bài</a:t>
            </a:r>
            <a:r>
              <a:rPr lang="en-US" altLang="en-US" sz="6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693584" y="584201"/>
            <a:ext cx="8498416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ột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buổi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múa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6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buổi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múa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7595653" y="3082925"/>
            <a:ext cx="1590683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等线"/>
              <a:cs typeface="Times New Roman" panose="02020603050405020304" pitchFamily="18" charset="0"/>
            </a:endParaRP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6325880" y="3594100"/>
            <a:ext cx="586612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 Số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45"/>
          <p:cNvSpPr txBox="1">
            <a:spLocks noChangeArrowheads="1"/>
          </p:cNvSpPr>
          <p:nvPr/>
        </p:nvSpPr>
        <p:spPr bwMode="auto">
          <a:xfrm>
            <a:off x="6867176" y="5035550"/>
            <a:ext cx="4981924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: 18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6932435" y="4267200"/>
            <a:ext cx="4089050" cy="6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6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x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=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18 (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nữ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346700" y="1803401"/>
            <a:ext cx="2159000" cy="6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8401050" y="1276350"/>
            <a:ext cx="24003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837520" y="1295400"/>
            <a:ext cx="4093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7404100" y="2457450"/>
            <a:ext cx="3892550" cy="31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57"/>
          <p:cNvGrpSpPr>
            <a:grpSpLocks/>
          </p:cNvGrpSpPr>
          <p:nvPr/>
        </p:nvGrpSpPr>
        <p:grpSpPr bwMode="auto">
          <a:xfrm>
            <a:off x="1612901" y="2374901"/>
            <a:ext cx="1293953" cy="944563"/>
            <a:chOff x="2420140" y="2167734"/>
            <a:chExt cx="2179640" cy="945027"/>
          </a:xfrm>
        </p:grpSpPr>
        <p:grpSp>
          <p:nvGrpSpPr>
            <p:cNvPr id="38" name="Group 15"/>
            <p:cNvGrpSpPr>
              <a:grpSpLocks/>
            </p:cNvGrpSpPr>
            <p:nvPr/>
          </p:nvGrpSpPr>
          <p:grpSpPr bwMode="auto">
            <a:xfrm rot="10800000">
              <a:off x="2425249" y="2170907"/>
              <a:ext cx="2174529" cy="846554"/>
              <a:chOff x="3870177" y="4884321"/>
              <a:chExt cx="2174291" cy="846138"/>
            </a:xfrm>
          </p:grpSpPr>
          <p:sp>
            <p:nvSpPr>
              <p:cNvPr id="40" name="TextBox 39"/>
              <p:cNvSpPr txBox="1"/>
              <p:nvPr/>
            </p:nvSpPr>
            <p:spPr bwMode="auto">
              <a:xfrm rot="10800000">
                <a:off x="3959600" y="5146259"/>
                <a:ext cx="2084868" cy="5842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en-US" sz="3200" b="1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bạn</a:t>
                </a:r>
                <a:endPara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AutoShape 195"/>
              <p:cNvSpPr>
                <a:spLocks/>
              </p:cNvSpPr>
              <p:nvPr/>
            </p:nvSpPr>
            <p:spPr bwMode="auto">
              <a:xfrm rot="16200000">
                <a:off x="4760967" y="3993531"/>
                <a:ext cx="290513" cy="2072093"/>
              </a:xfrm>
              <a:prstGeom prst="leftBrace">
                <a:avLst>
                  <a:gd name="adj1" fmla="val 113333"/>
                  <a:gd name="adj2" fmla="val 50000"/>
                </a:avLst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vi-VN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 bwMode="auto">
            <a:xfrm>
              <a:off x="2486577" y="3112761"/>
              <a:ext cx="20365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2911475"/>
            <a:ext cx="165442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3487739"/>
            <a:ext cx="13866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1659466" y="3817939"/>
            <a:ext cx="3731684" cy="852487"/>
            <a:chOff x="4724399" y="3988633"/>
            <a:chExt cx="3905001" cy="853061"/>
          </a:xfrm>
        </p:grpSpPr>
        <p:grpSp>
          <p:nvGrpSpPr>
            <p:cNvPr id="45" name="Group 6"/>
            <p:cNvGrpSpPr>
              <a:grpSpLocks/>
            </p:cNvGrpSpPr>
            <p:nvPr/>
          </p:nvGrpSpPr>
          <p:grpSpPr bwMode="auto">
            <a:xfrm rot="10800000">
              <a:off x="4724399" y="4034701"/>
              <a:ext cx="3885952" cy="806993"/>
              <a:chOff x="3894250" y="3603306"/>
              <a:chExt cx="4099495" cy="1051999"/>
            </a:xfrm>
          </p:grpSpPr>
          <p:sp>
            <p:nvSpPr>
              <p:cNvPr id="49" name="TextBox 48"/>
              <p:cNvSpPr txBox="1"/>
              <p:nvPr/>
            </p:nvSpPr>
            <p:spPr bwMode="auto">
              <a:xfrm rot="10800000">
                <a:off x="4950942" y="3603306"/>
                <a:ext cx="2061471" cy="7620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b="1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bạn</a:t>
                </a:r>
                <a:endPara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AutoShape 195"/>
              <p:cNvSpPr>
                <a:spLocks/>
              </p:cNvSpPr>
              <p:nvPr/>
            </p:nvSpPr>
            <p:spPr bwMode="auto">
              <a:xfrm rot="16200000" flipH="1">
                <a:off x="5703778" y="2365337"/>
                <a:ext cx="480440" cy="4099495"/>
              </a:xfrm>
              <a:prstGeom prst="leftBrace">
                <a:avLst>
                  <a:gd name="adj1" fmla="val 131155"/>
                  <a:gd name="adj2" fmla="val 50000"/>
                </a:avLst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vi-VN" sz="2000" b="1"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 bwMode="auto">
            <a:xfrm>
              <a:off x="4738686" y="3988633"/>
              <a:ext cx="12953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6018130" y="3988633"/>
              <a:ext cx="12969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7334083" y="3988633"/>
              <a:ext cx="12953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>
            <a:endCxn id="50" idx="2"/>
          </p:cNvCxnSpPr>
          <p:nvPr/>
        </p:nvCxnSpPr>
        <p:spPr>
          <a:xfrm rot="16200000" flipH="1">
            <a:off x="1383772" y="3588281"/>
            <a:ext cx="530223" cy="21166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2665943" y="3561292"/>
            <a:ext cx="520699" cy="14816"/>
          </a:xfrm>
          <a:prstGeom prst="line">
            <a:avLst/>
          </a:prstGeom>
          <a:ln w="28575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22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458" name="Picture 8" descr="Description: https://img.loigiaihay.com/picture/2018/0528/b4-trang-34-sgk-toa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619625"/>
            <a:ext cx="10972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619375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300" y="57150"/>
            <a:ext cx="11950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a)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343900" y="3251200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0"/>
            <a:ext cx="1257300" cy="1504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87401"/>
            <a:ext cx="113792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0cm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57150"/>
            <a:ext cx="112776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8" descr="Description: https://img.loigiaihay.com/picture/2018/0528/b4-trang-34-sgk-toan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619626"/>
            <a:ext cx="10769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>
            <a:off x="1219200" y="5410200"/>
            <a:ext cx="5384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 bwMode="auto">
          <a:xfrm>
            <a:off x="533400" y="4619625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5791200" y="4619625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2235200" y="4494214"/>
            <a:ext cx="2844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pic>
        <p:nvPicPr>
          <p:cNvPr id="11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50" y="228600"/>
            <a:ext cx="2798146" cy="990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1900" y="1200151"/>
            <a:ext cx="116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4/ 34: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470" y="3246746"/>
            <a:ext cx="5384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2613355" y="2221579"/>
            <a:ext cx="2844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24" name="Oval 23"/>
          <p:cNvSpPr/>
          <p:nvPr/>
        </p:nvSpPr>
        <p:spPr>
          <a:xfrm>
            <a:off x="1270095" y="202925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0168" y="2428875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537846" y="2415227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5143499"/>
            <a:ext cx="2185096" cy="1743801"/>
          </a:xfrm>
          <a:prstGeom prst="rect">
            <a:avLst/>
          </a:prstGeom>
        </p:spPr>
      </p:pic>
      <p:pic>
        <p:nvPicPr>
          <p:cNvPr id="30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933950"/>
            <a:ext cx="2798146" cy="2026322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0"/>
            <a:ext cx="1694696" cy="19431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73691" y="2126965"/>
            <a:ext cx="1244600" cy="5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ô)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5" y="5610193"/>
            <a:ext cx="283209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450" y="1206500"/>
            <a:ext cx="113792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   	</a:t>
            </a:r>
            <a:r>
              <a:rPr lang="en-US" sz="3200" b="1" dirty="0"/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6 x 2 =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(cm)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a.</a:t>
            </a:r>
            <a:r>
              <a:rPr lang="en-US" sz="32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8101"/>
            <a:ext cx="1168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0" y="4587875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163300" y="4632325"/>
            <a:ext cx="10287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31850" y="5586414"/>
            <a:ext cx="10591800" cy="915987"/>
            <a:chOff x="681037" y="6138861"/>
            <a:chExt cx="7943850" cy="91598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1037" y="6162672"/>
              <a:ext cx="794385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3543300" y="6138861"/>
              <a:ext cx="2324100" cy="915985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 cm</a:t>
              </a: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9" y="762000"/>
            <a:ext cx="1924051" cy="1362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1"/>
            <a:ext cx="116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4/ 34</a:t>
            </a:r>
            <a:endParaRPr lang="en-US" sz="40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77421" y="2909202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163300" y="2803526"/>
            <a:ext cx="10287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1975" y="3767778"/>
            <a:ext cx="10591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96370" y="1779896"/>
            <a:ext cx="5384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2358028" y="754729"/>
            <a:ext cx="2844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484427" y="2693090"/>
            <a:ext cx="3098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cm</a:t>
            </a:r>
          </a:p>
        </p:txBody>
      </p:sp>
      <p:sp>
        <p:nvSpPr>
          <p:cNvPr id="24" name="Oval 23"/>
          <p:cNvSpPr/>
          <p:nvPr/>
        </p:nvSpPr>
        <p:spPr>
          <a:xfrm>
            <a:off x="641445" y="60050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7797" y="214269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63773" y="989321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118746" y="1002968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5143499"/>
            <a:ext cx="2185096" cy="1743801"/>
          </a:xfrm>
          <a:prstGeom prst="rect">
            <a:avLst/>
          </a:prstGeom>
        </p:spPr>
      </p:pic>
      <p:pic>
        <p:nvPicPr>
          <p:cNvPr id="30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933950"/>
            <a:ext cx="2798146" cy="2026322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0"/>
            <a:ext cx="1694696" cy="19431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00" y="1400176"/>
            <a:ext cx="11684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 : 3 =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(cm).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52401"/>
            <a:ext cx="11684000" cy="1372595"/>
            <a:chOff x="228600" y="152400"/>
            <a:chExt cx="8763000" cy="1372039"/>
          </a:xfrm>
        </p:grpSpPr>
        <p:sp>
          <p:nvSpPr>
            <p:cNvPr id="5" name="Rectangle 4"/>
            <p:cNvSpPr/>
            <p:nvPr/>
          </p:nvSpPr>
          <p:spPr>
            <a:xfrm>
              <a:off x="228600" y="152400"/>
              <a:ext cx="8763000" cy="7075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MN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  </a:t>
              </a:r>
              <a:r>
                <a:rPr lang="en-US" sz="40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  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4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108741" y="608823"/>
              <a:ext cx="914400" cy="91561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4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425115" y="4656728"/>
            <a:ext cx="3725080" cy="943970"/>
            <a:chOff x="182823" y="4923431"/>
            <a:chExt cx="2793810" cy="94396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33450" y="5867400"/>
              <a:ext cx="135255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182823" y="4946840"/>
              <a:ext cx="914400" cy="915987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062233" y="4946532"/>
              <a:ext cx="914400" cy="915986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0550" y="4923431"/>
              <a:ext cx="2133600" cy="915987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pic>
        <p:nvPicPr>
          <p:cNvPr id="22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5448300"/>
            <a:ext cx="2185096" cy="1439000"/>
          </a:xfrm>
          <a:prstGeom prst="rect">
            <a:avLst/>
          </a:prstGeom>
        </p:spPr>
      </p:pic>
      <p:pic>
        <p:nvPicPr>
          <p:cNvPr id="23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5124450"/>
            <a:ext cx="2798146" cy="18358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1"/>
            <a:ext cx="116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4/ 34</a:t>
            </a:r>
            <a:endParaRPr lang="en-US" sz="40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4717" y="2895554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163300" y="2803526"/>
            <a:ext cx="10287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1975" y="3767778"/>
            <a:ext cx="10591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9" y="0"/>
            <a:ext cx="1924051" cy="1362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96370" y="1779896"/>
            <a:ext cx="5384800" cy="0"/>
          </a:xfrm>
          <a:prstGeom prst="line">
            <a:avLst/>
          </a:prstGeom>
          <a:ln w="762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2358028" y="754729"/>
            <a:ext cx="2844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4484427" y="2693090"/>
            <a:ext cx="3098800" cy="915987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cm</a:t>
            </a: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163774" y="4615782"/>
            <a:ext cx="3710955" cy="1212048"/>
            <a:chOff x="-113659" y="4800599"/>
            <a:chExt cx="2783217" cy="12120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5432" y="5853753"/>
              <a:ext cx="1352550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-113659" y="5001431"/>
              <a:ext cx="914400" cy="915988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755158" y="5096659"/>
              <a:ext cx="914400" cy="915987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40174" y="4800599"/>
              <a:ext cx="2133600" cy="915988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641445" y="60050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7797" y="2142698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6035" y="394420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2E799C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endParaRPr lang="en-US" sz="4000" b="1" dirty="0">
              <a:solidFill>
                <a:srgbClr val="2E799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72956" y="989321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118746" y="1002968"/>
            <a:ext cx="1219200" cy="91598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4921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44F657-5C08-4DC7-937A-E9F6E75F2C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11" y="1437685"/>
            <a:ext cx="927249" cy="927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F14B11-CC90-4963-B006-B13960B6F1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77"/>
          <a:stretch/>
        </p:blipFill>
        <p:spPr>
          <a:xfrm rot="1274484">
            <a:off x="6948391" y="1045148"/>
            <a:ext cx="4661300" cy="1424861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93125" y="1119998"/>
            <a:ext cx="327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DẶN DÒ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809750" y="2593534"/>
            <a:ext cx="88963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vi-V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Hoàn thành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, 3, 4</a:t>
            </a:r>
            <a:r>
              <a:rPr lang="vi-V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/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34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vở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,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chụp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gửi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19h.</a:t>
            </a:r>
            <a:endParaRPr lang="vi-VN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等线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trước</a:t>
            </a:r>
            <a:r>
              <a:rPr lang="vi-V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bài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tập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trong</a:t>
            </a:r>
            <a:r>
              <a:rPr lang="vi-V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bài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 chia 7.</a:t>
            </a:r>
          </a:p>
        </p:txBody>
      </p:sp>
    </p:spTree>
    <p:extLst>
      <p:ext uri="{BB962C8B-B14F-4D97-AF65-F5344CB8AC3E}">
        <p14:creationId xmlns:p14="http://schemas.microsoft.com/office/powerpoint/2010/main" val="199233677"/>
      </p:ext>
    </p:extLst>
  </p:cSld>
  <p:clrMapOvr>
    <a:masterClrMapping/>
  </p:clrMapOvr>
  <p:transition advClick="0">
    <p:blinds dir="vert"/>
    <p:sndAc>
      <p:stSnd>
        <p:snd r:embed="rId2" name="hamme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0" y="41748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329093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95656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57536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2193570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54" y="549366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355505"/>
            <a:ext cx="1567457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79" y="4776243"/>
            <a:ext cx="1544696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1" y="3351710"/>
            <a:ext cx="1552980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51" y="2380607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16" y="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58" y="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39999" y="2311401"/>
            <a:ext cx="8038953" cy="160043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40001" y="2223898"/>
            <a:ext cx="8038953" cy="160043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68080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53" y="271286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lowchart: Connector 35">
            <a:hlinkClick r:id="rId15" action="ppaction://hlinksldjump"/>
          </p:cNvPr>
          <p:cNvSpPr/>
          <p:nvPr/>
        </p:nvSpPr>
        <p:spPr bwMode="auto">
          <a:xfrm>
            <a:off x="304800" y="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Flowchart: Connector 36">
            <a:hlinkClick r:id="rId22" action="ppaction://hlinksldjump"/>
          </p:cNvPr>
          <p:cNvSpPr/>
          <p:nvPr/>
        </p:nvSpPr>
        <p:spPr bwMode="auto">
          <a:xfrm>
            <a:off x="1295400" y="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lowchart: Connector 37">
            <a:hlinkClick r:id="rId23" action="ppaction://hlinksldjump"/>
          </p:cNvPr>
          <p:cNvSpPr/>
          <p:nvPr/>
        </p:nvSpPr>
        <p:spPr bwMode="auto">
          <a:xfrm>
            <a:off x="2286000" y="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Connector 38">
            <a:hlinkClick r:id="rId24" action="ppaction://hlinksldjump"/>
          </p:cNvPr>
          <p:cNvSpPr/>
          <p:nvPr/>
        </p:nvSpPr>
        <p:spPr bwMode="auto">
          <a:xfrm>
            <a:off x="3219450" y="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lowchart: Connector 39">
            <a:hlinkClick r:id="rId25" action="ppaction://hlinksldjump"/>
          </p:cNvPr>
          <p:cNvSpPr/>
          <p:nvPr/>
        </p:nvSpPr>
        <p:spPr bwMode="auto">
          <a:xfrm>
            <a:off x="4229100" y="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>
            <a:hlinkClick r:id="rId26" action="ppaction://hlinksldjump"/>
          </p:cNvPr>
          <p:cNvSpPr/>
          <p:nvPr/>
        </p:nvSpPr>
        <p:spPr bwMode="auto">
          <a:xfrm>
            <a:off x="323850" y="89535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lowchart: Connector 41">
            <a:hlinkClick r:id="rId16" action="ppaction://hlinksldjump"/>
          </p:cNvPr>
          <p:cNvSpPr/>
          <p:nvPr/>
        </p:nvSpPr>
        <p:spPr bwMode="auto">
          <a:xfrm>
            <a:off x="1352550" y="97155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Flowchart: Connector 42">
            <a:hlinkClick r:id="rId17" action="ppaction://hlinksldjump"/>
          </p:cNvPr>
          <p:cNvSpPr/>
          <p:nvPr/>
        </p:nvSpPr>
        <p:spPr bwMode="auto">
          <a:xfrm>
            <a:off x="2381250" y="99060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Flowchart: Connector 43">
            <a:hlinkClick r:id="rId27" action="ppaction://hlinksldjump"/>
          </p:cNvPr>
          <p:cNvSpPr/>
          <p:nvPr/>
        </p:nvSpPr>
        <p:spPr bwMode="auto">
          <a:xfrm>
            <a:off x="3352800" y="1047750"/>
            <a:ext cx="8763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lowchart: Connector 44">
            <a:hlinkClick r:id="rId28" action="ppaction://hlinksldjump"/>
          </p:cNvPr>
          <p:cNvSpPr/>
          <p:nvPr/>
        </p:nvSpPr>
        <p:spPr bwMode="auto">
          <a:xfrm>
            <a:off x="4248150" y="1066800"/>
            <a:ext cx="1143000" cy="857250"/>
          </a:xfrm>
          <a:prstGeom prst="flowChartConnector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7" name="Right Arrow 46">
            <a:hlinkClick r:id="rId29" action="ppaction://hlinksldjump"/>
          </p:cNvPr>
          <p:cNvSpPr/>
          <p:nvPr/>
        </p:nvSpPr>
        <p:spPr>
          <a:xfrm>
            <a:off x="10876548" y="6373368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6 -0.44421 L 0.45144 -0.5627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64607 L 0.50222 -0.54722 L 0.49831 -0.64607 L 0.49414 -0.54722 L 0.48998 -0.64607 L 0.48594 -0.54722 L 0.48164 -0.64607 L 0.47761 -0.54722 L 0.47331 -0.64607 L 0.46888 -0.54722 L 0.46498 -0.64607 L 0.46081 -0.54722 L 0.45677 -0.64607 L 0.45261 -0.54722 L 0.44831 -0.64607 L 0.44427 -0.54722 L 0.43998 -0.64607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49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371850"/>
            <a:ext cx="13090819" cy="38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1066799"/>
            <a:ext cx="4818209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49131" y="44894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811529"/>
            <a:ext cx="4165600" cy="22159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Tính:</a:t>
            </a:r>
            <a:endParaRPr lang="en-US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7 x 5 + 15 = </a:t>
            </a:r>
            <a:endParaRPr lang="vi-VN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467100"/>
            <a:ext cx="13090819" cy="3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2931" y="458467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41" y="-762000"/>
            <a:ext cx="4818209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78031" y="1135379"/>
            <a:ext cx="4165600" cy="22159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Tính:</a:t>
            </a:r>
            <a:endParaRPr lang="en-US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7 x 7 - 19 = </a:t>
            </a:r>
            <a:endParaRPr lang="vi-VN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467100"/>
            <a:ext cx="13090819" cy="3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1031" y="46032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41" y="-762000"/>
            <a:ext cx="481820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20881" y="1173479"/>
            <a:ext cx="4165600" cy="22159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Tính:</a:t>
            </a:r>
            <a:endParaRPr lang="en-US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35 : 5 x 8 </a:t>
            </a:r>
            <a:endParaRPr lang="vi-VN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6" y="-604905"/>
            <a:ext cx="7285913" cy="3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8181" y="42227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15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5087" y="944879"/>
            <a:ext cx="6909463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8181" y="42227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-604905"/>
            <a:ext cx="8439150" cy="3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86050" y="1040129"/>
            <a:ext cx="7658100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Số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48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3505200"/>
            <a:ext cx="13090819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5781" y="4565628"/>
            <a:ext cx="5994400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" y="-1114"/>
            <a:ext cx="220980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41" y="-762000"/>
            <a:ext cx="4818209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981" y="792479"/>
            <a:ext cx="4165600" cy="31239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u="sng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vi-VN" sz="4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 Tính:</a:t>
            </a:r>
            <a:endParaRPr lang="en-US" sz="4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D0DB3"/>
                </a:solidFill>
                <a:latin typeface="Times New Roman" pitchFamily="18" charset="0"/>
                <a:cs typeface="Times New Roman" pitchFamily="18" charset="0"/>
              </a:rPr>
              <a:t>7 x 9 + 7 = </a:t>
            </a:r>
            <a:endParaRPr lang="vi-VN" sz="5400" b="1" dirty="0">
              <a:solidFill>
                <a:srgbClr val="0D0D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HLT Boulevard"/>
        <a:ea typeface=""/>
        <a:cs typeface=""/>
      </a:majorFont>
      <a:minorFont>
        <a:latin typeface="HLT Boulev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HLT Boulevard"/>
        <a:ea typeface=""/>
        <a:cs typeface=""/>
      </a:majorFont>
      <a:minorFont>
        <a:latin typeface="HLT Boulev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713</Words>
  <Application>Microsoft Office PowerPoint</Application>
  <PresentationFormat>Widescreen</PresentationFormat>
  <Paragraphs>165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Batang</vt:lpstr>
      <vt:lpstr>等线</vt:lpstr>
      <vt:lpstr>等线 Light</vt:lpstr>
      <vt:lpstr>.VnTime</vt:lpstr>
      <vt:lpstr>Arial</vt:lpstr>
      <vt:lpstr>Calibri</vt:lpstr>
      <vt:lpstr>Comfortaa</vt:lpstr>
      <vt:lpstr>HLT Boulevard</vt:lpstr>
      <vt:lpstr>Permanent Marker</vt:lpstr>
      <vt:lpstr>Times New Roman</vt:lpstr>
      <vt:lpstr>Wingdings</vt:lpstr>
      <vt:lpstr>Office 主题​​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Lê Bích Mai</cp:lastModifiedBy>
  <cp:revision>96</cp:revision>
  <dcterms:created xsi:type="dcterms:W3CDTF">2019-09-11T03:16:07Z</dcterms:created>
  <dcterms:modified xsi:type="dcterms:W3CDTF">2021-10-20T20:20:48Z</dcterms:modified>
</cp:coreProperties>
</file>